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59" r:id="rId9"/>
    <p:sldId id="260" r:id="rId10"/>
    <p:sldId id="261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1319" autoAdjust="0"/>
  </p:normalViewPr>
  <p:slideViewPr>
    <p:cSldViewPr snapToGrid="0">
      <p:cViewPr>
        <p:scale>
          <a:sx n="100" d="100"/>
          <a:sy n="100" d="100"/>
        </p:scale>
        <p:origin x="7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183EF-92DB-41C9-AADE-5E59E306473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F295A-0214-4C95-84B3-F5CB8F4EB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686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C</a:t>
            </a:r>
            <a:r>
              <a:rPr lang="ko-KR" altLang="en-US" dirty="0"/>
              <a:t>프로그래밍을 수강중인 컴퓨터공학부 이호은입니다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프로그래밍 어사인먼트 투 게임 시연을 시작하겠습니다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140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추가 기능 구현인 커스텀 단계입니다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단계를 클리어하면 해금되며 맨 밑에 있습니다</a:t>
            </a:r>
            <a:r>
              <a:rPr lang="en-US" altLang="ko-KR" dirty="0"/>
              <a:t>. </a:t>
            </a:r>
            <a:r>
              <a:rPr lang="ko-KR" altLang="en-US" dirty="0"/>
              <a:t>커스텀 단계는 사용자가 가방의 개수</a:t>
            </a:r>
            <a:r>
              <a:rPr lang="en-US" altLang="ko-KR" dirty="0"/>
              <a:t>, </a:t>
            </a:r>
            <a:r>
              <a:rPr lang="ko-KR" altLang="en-US" dirty="0"/>
              <a:t>도움 가방의 개수</a:t>
            </a:r>
            <a:r>
              <a:rPr lang="en-US" altLang="ko-KR" dirty="0"/>
              <a:t>, </a:t>
            </a:r>
            <a:r>
              <a:rPr lang="ko-KR" altLang="en-US" dirty="0"/>
              <a:t>벽</a:t>
            </a:r>
            <a:r>
              <a:rPr lang="en-US" altLang="ko-KR" dirty="0"/>
              <a:t>, </a:t>
            </a:r>
            <a:r>
              <a:rPr lang="ko-KR" altLang="en-US" dirty="0"/>
              <a:t>아이템의 개수를 직접 입력해 </a:t>
            </a:r>
            <a:r>
              <a:rPr lang="en-US" altLang="ko-KR" dirty="0"/>
              <a:t>&lt;y&gt;</a:t>
            </a:r>
            <a:r>
              <a:rPr lang="ko-KR" altLang="en-US" dirty="0"/>
              <a:t>를 눌러 플레이합니다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플레이 도중 </a:t>
            </a:r>
            <a:r>
              <a:rPr lang="en-US" altLang="ko-KR" dirty="0"/>
              <a:t>&lt;q&gt;</a:t>
            </a:r>
            <a:r>
              <a:rPr lang="ko-KR" altLang="en-US" dirty="0"/>
              <a:t>를 누르면 게임이 종료됩니다</a:t>
            </a:r>
            <a:r>
              <a:rPr lang="en-US" altLang="ko-KR" dirty="0"/>
              <a:t>. </a:t>
            </a:r>
            <a:r>
              <a:rPr lang="ko-KR" altLang="en-US" dirty="0"/>
              <a:t>아까는 커스텀 단계에서 최소로 설정해보았고</a:t>
            </a:r>
            <a:r>
              <a:rPr lang="en-US" altLang="ko-KR" dirty="0"/>
              <a:t>, </a:t>
            </a:r>
            <a:r>
              <a:rPr lang="ko-KR" altLang="en-US" dirty="0"/>
              <a:t>이번에는 최대로 설정해보겠습니다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이처럼 입력하고 </a:t>
            </a:r>
            <a:r>
              <a:rPr lang="en-US" altLang="ko-KR" dirty="0"/>
              <a:t>&lt;y&gt; </a:t>
            </a:r>
            <a:r>
              <a:rPr lang="ko-KR" altLang="en-US" dirty="0"/>
              <a:t>이외의 키를 누르면 다시 입력할 수 있습니다</a:t>
            </a:r>
            <a:r>
              <a:rPr lang="en-US" altLang="ko-KR" dirty="0"/>
              <a:t>. </a:t>
            </a:r>
            <a:r>
              <a:rPr lang="ko-KR" altLang="en-US" dirty="0"/>
              <a:t>이처럼 사용자가 직접 난이도를 설정할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66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 추가 구현입니다</a:t>
            </a:r>
            <a:r>
              <a:rPr lang="en-US" altLang="ko-KR" dirty="0"/>
              <a:t>. </a:t>
            </a:r>
            <a:r>
              <a:rPr lang="ko-KR" altLang="en-US" dirty="0"/>
              <a:t>메뉴에서 통계 메뉴를 선택하면 플레이어의 최고 점수</a:t>
            </a:r>
            <a:r>
              <a:rPr lang="en-US" altLang="ko-KR" dirty="0"/>
              <a:t>, </a:t>
            </a:r>
            <a:r>
              <a:rPr lang="ko-KR" altLang="en-US" dirty="0"/>
              <a:t>최고 해금 단계</a:t>
            </a:r>
            <a:r>
              <a:rPr lang="en-US" altLang="ko-KR" dirty="0"/>
              <a:t>, </a:t>
            </a:r>
            <a:r>
              <a:rPr lang="ko-KR" altLang="en-US" dirty="0"/>
              <a:t>각 단계별 클리어</a:t>
            </a:r>
            <a:r>
              <a:rPr lang="en-US" altLang="ko-KR" dirty="0"/>
              <a:t>, </a:t>
            </a:r>
            <a:r>
              <a:rPr lang="ko-KR" altLang="en-US" dirty="0"/>
              <a:t>플레이 횟수를 보여줍니다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다음은 데이터 초기화 메뉴입니다</a:t>
            </a:r>
            <a:r>
              <a:rPr lang="en-US" altLang="ko-KR" dirty="0"/>
              <a:t>. </a:t>
            </a:r>
            <a:r>
              <a:rPr lang="ko-KR" altLang="en-US" dirty="0"/>
              <a:t>전부 클리어한 상태에서 데이터 초기화를 진행하게 되면 모든 데이터가 초기화되어 단계도 다시 잠기게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089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가장 먼저 게임 시작 화면과 스토리입니다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게임을 최초로 실행하면 간단한 스토리가 출력됩니다</a:t>
            </a:r>
            <a:r>
              <a:rPr lang="en-US" altLang="ko-KR" dirty="0"/>
              <a:t>. </a:t>
            </a:r>
            <a:r>
              <a:rPr lang="ko-KR" altLang="en-US" dirty="0"/>
              <a:t>글자는 한 글자 씩 출력되도록 하여 마치 글을 읽는 듯한 느낌을 주고자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스토리가 끝나면 게임 룰을 설명해줍니다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화면으로 넘어가 게임 룰인 </a:t>
            </a:r>
            <a:r>
              <a:rPr lang="en-US" altLang="ko-KR" dirty="0"/>
              <a:t>“</a:t>
            </a:r>
            <a:r>
              <a:rPr lang="ko-KR" altLang="en-US" dirty="0"/>
              <a:t>생존 가이드</a:t>
            </a:r>
            <a:r>
              <a:rPr lang="en-US" altLang="ko-KR" dirty="0"/>
              <a:t>“</a:t>
            </a:r>
            <a:r>
              <a:rPr lang="ko-KR" altLang="en-US" dirty="0"/>
              <a:t>를 선택합니다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</a:t>
            </a:r>
            <a:r>
              <a:rPr lang="ko-KR" altLang="en-US" dirty="0"/>
              <a:t>페이지에는 룰이</a:t>
            </a:r>
            <a:r>
              <a:rPr lang="en-US" altLang="ko-KR" dirty="0"/>
              <a:t>, 2</a:t>
            </a:r>
            <a:r>
              <a:rPr lang="ko-KR" altLang="en-US" dirty="0"/>
              <a:t>페이지에는 단계별 정보가 적혀 있고</a:t>
            </a:r>
            <a:r>
              <a:rPr lang="en-US" altLang="ko-KR" dirty="0"/>
              <a:t>, &lt;n&gt;</a:t>
            </a:r>
            <a:r>
              <a:rPr lang="ko-KR" altLang="en-US" dirty="0"/>
              <a:t>을 누르면 다음 페이지</a:t>
            </a:r>
            <a:r>
              <a:rPr lang="en-US" altLang="ko-KR" dirty="0"/>
              <a:t>, &lt;q&gt;</a:t>
            </a:r>
            <a:r>
              <a:rPr lang="ko-KR" altLang="en-US" dirty="0"/>
              <a:t>를 누르면 메인 화면으로 돌아갑니다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855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 규칙은 주어진 대로 깃발이 존재하며 이 중 도움이 되는 깃발과 위협이 되는 깃발이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여기서는 스토리에 맞게 </a:t>
            </a:r>
            <a:r>
              <a:rPr lang="en-US" altLang="ko-KR" dirty="0"/>
              <a:t>“</a:t>
            </a:r>
            <a:r>
              <a:rPr lang="ko-KR" altLang="en-US" dirty="0"/>
              <a:t>가방</a:t>
            </a:r>
            <a:r>
              <a:rPr lang="en-US" altLang="ko-KR" dirty="0"/>
              <a:t>” </a:t>
            </a:r>
            <a:r>
              <a:rPr lang="ko-KR" altLang="en-US" dirty="0"/>
              <a:t>이라고 표현하였습니다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추가 구현으로 폭탄이라는 아이템을 추가하였습니다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우측을 보시면 총 </a:t>
            </a:r>
            <a:r>
              <a:rPr lang="en-US" altLang="ko-KR" dirty="0"/>
              <a:t>6</a:t>
            </a:r>
            <a:r>
              <a:rPr lang="ko-KR" altLang="en-US" dirty="0"/>
              <a:t>단계의 레벨이 있습니다</a:t>
            </a:r>
            <a:r>
              <a:rPr lang="en-US" altLang="ko-KR" dirty="0"/>
              <a:t>. 1</a:t>
            </a:r>
            <a:r>
              <a:rPr lang="ko-KR" altLang="en-US" dirty="0"/>
              <a:t>단계부터 </a:t>
            </a:r>
            <a:r>
              <a:rPr lang="en-US" altLang="ko-KR" dirty="0"/>
              <a:t>5</a:t>
            </a:r>
            <a:r>
              <a:rPr lang="ko-KR" altLang="en-US" dirty="0"/>
              <a:t>단계는 개수와 난이도가 정해진 단계이고 이전 단계를 클리어해야 다음 단계가 해금됩니다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추가 구현인 커스텀 단계는 사용자가 직접 개수를 정해 난이도를 조절할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092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</a:t>
            </a:r>
            <a:r>
              <a:rPr lang="en-US" altLang="ko-KR" dirty="0"/>
              <a:t>, </a:t>
            </a:r>
            <a:r>
              <a:rPr lang="ko-KR" altLang="en-US" dirty="0"/>
              <a:t>가방을 먹자 체력이 늘어납니다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</a:t>
            </a:r>
            <a:r>
              <a:rPr lang="en-US" altLang="ko-KR" dirty="0"/>
              <a:t>, </a:t>
            </a:r>
            <a:r>
              <a:rPr lang="ko-KR" altLang="en-US" dirty="0"/>
              <a:t>가방을 먹자 생존 시간이 </a:t>
            </a:r>
            <a:r>
              <a:rPr lang="en-US" altLang="ko-KR" dirty="0"/>
              <a:t>5</a:t>
            </a:r>
            <a:r>
              <a:rPr lang="ko-KR" altLang="en-US" dirty="0"/>
              <a:t>초 늘어납니다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076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</a:t>
            </a:r>
            <a:r>
              <a:rPr lang="en-US" altLang="ko-KR" dirty="0"/>
              <a:t>, </a:t>
            </a:r>
            <a:r>
              <a:rPr lang="ko-KR" altLang="en-US" dirty="0"/>
              <a:t>가방을 먹자 아래 위협 가방이 한 개 사라집니다</a:t>
            </a:r>
            <a:r>
              <a:rPr lang="en-US" altLang="ko-KR" dirty="0"/>
              <a:t>. </a:t>
            </a:r>
            <a:r>
              <a:rPr lang="ko-KR" altLang="en-US" dirty="0"/>
              <a:t>단 이 이벤트는 위협 가방이 남아 있을 때만 발생합니다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</a:t>
            </a:r>
            <a:r>
              <a:rPr lang="en-US" altLang="ko-KR" dirty="0"/>
              <a:t>, </a:t>
            </a:r>
            <a:r>
              <a:rPr lang="ko-KR" altLang="en-US" dirty="0"/>
              <a:t>추가 구현인 폭탄입니다</a:t>
            </a:r>
            <a:r>
              <a:rPr lang="en-US" altLang="ko-KR" dirty="0"/>
              <a:t>. </a:t>
            </a:r>
            <a:r>
              <a:rPr lang="ko-KR" altLang="en-US" dirty="0"/>
              <a:t>폭탄을 먹자 십자로 광선이 나가며 벽을 파괴합니다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360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 가방을 먹자 체력이 조금 감소하고 위치가 랜덤으로 바뀝니다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</a:t>
            </a:r>
            <a:r>
              <a:rPr lang="en-US" altLang="ko-KR" dirty="0"/>
              <a:t>, </a:t>
            </a:r>
            <a:r>
              <a:rPr lang="ko-KR" altLang="en-US" dirty="0"/>
              <a:t>가방을 먹자 처음 위치로 이동됩니다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88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좌측</a:t>
            </a:r>
            <a:r>
              <a:rPr lang="en-US" altLang="ko-KR" dirty="0"/>
              <a:t>, </a:t>
            </a:r>
            <a:r>
              <a:rPr lang="ko-KR" altLang="en-US" dirty="0"/>
              <a:t>체력이 랜덤으로 감소합니다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우측</a:t>
            </a:r>
            <a:r>
              <a:rPr lang="en-US" altLang="ko-KR" dirty="0"/>
              <a:t>, </a:t>
            </a:r>
            <a:r>
              <a:rPr lang="ko-KR" altLang="en-US" dirty="0"/>
              <a:t>가방을 먹자 모든 가방의 위치가 랜덤으로 바뀝니다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390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게임을 시작해봅시다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사용자의 캐릭터는 마름모이고</a:t>
            </a:r>
            <a:r>
              <a:rPr lang="en-US" altLang="ko-KR" dirty="0"/>
              <a:t>, </a:t>
            </a:r>
            <a:r>
              <a:rPr lang="ko-KR" altLang="en-US" dirty="0"/>
              <a:t>상하좌우 방향키를 이용해 캐릭터를 이동합니다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가방을 확인하며 지도가 든 가방을 찾으면 </a:t>
            </a:r>
            <a:r>
              <a:rPr lang="ko-KR" altLang="en-US" dirty="0" err="1"/>
              <a:t>클리어됩니다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</a:t>
            </a:r>
            <a:r>
              <a:rPr lang="ko-KR" altLang="en-US" dirty="0"/>
              <a:t>단계를 클리어하자 성공이라고 뜨며 </a:t>
            </a:r>
            <a:r>
              <a:rPr lang="en-US" altLang="ko-KR" dirty="0"/>
              <a:t>2</a:t>
            </a:r>
            <a:r>
              <a:rPr lang="ko-KR" altLang="en-US" dirty="0"/>
              <a:t>단계로 자동으로 넘어가집니다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이처럼 이동할 때 체력이 조금씩 감소하며</a:t>
            </a:r>
            <a:r>
              <a:rPr lang="en-US" altLang="ko-KR" dirty="0"/>
              <a:t>, </a:t>
            </a:r>
            <a:r>
              <a:rPr lang="ko-KR" altLang="en-US" dirty="0"/>
              <a:t>제한 시간도 줄어듭니다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체력이 </a:t>
            </a:r>
            <a:r>
              <a:rPr lang="en-US" altLang="ko-KR" dirty="0"/>
              <a:t>0</a:t>
            </a:r>
            <a:r>
              <a:rPr lang="ko-KR" altLang="en-US" dirty="0"/>
              <a:t>이 되자 실패 라고 뜨고</a:t>
            </a:r>
            <a:r>
              <a:rPr lang="en-US" altLang="ko-KR" dirty="0"/>
              <a:t>, </a:t>
            </a:r>
            <a:r>
              <a:rPr lang="ko-KR" altLang="en-US" dirty="0"/>
              <a:t>팁을 한 줄 출력하며 메인 화면으로 돌아갑니다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438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게임처럼 상하 방향키를 이용해 포커스를 옮기고 </a:t>
            </a:r>
            <a:r>
              <a:rPr lang="en-US" altLang="ko-KR" dirty="0"/>
              <a:t>&lt;y&gt; </a:t>
            </a:r>
            <a:r>
              <a:rPr lang="ko-KR" altLang="en-US" dirty="0"/>
              <a:t>키를 눌러 선택하는 방식을 구현했습니다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이처럼 </a:t>
            </a:r>
            <a:r>
              <a:rPr lang="en-US" altLang="ko-KR" dirty="0"/>
              <a:t>5</a:t>
            </a:r>
            <a:r>
              <a:rPr lang="ko-KR" altLang="en-US" dirty="0"/>
              <a:t>단계를 클리어하면 엔딩 스토리가 출력됩니다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커스텀 단계가 해금되었다고 알려주며 메인 화면으로 돌아갑니다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F295A-0214-4C95-84B3-F5CB8F4EB9B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28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FFF483-97A7-4DA6-B5A7-C4109BAD9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39F63D-3997-40D6-9B05-ED9E64A9B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3C3328-CB65-46C8-95CE-A0C02227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72D46-BC5F-4A35-A2F2-741014FB6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7AFC9-17F8-4F75-8E2E-2016E81F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1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7C1BE2-748B-4A9D-8A5C-312202503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3D783F-E5CC-4D5E-A7F9-1D24E7E91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ECE945-993E-4A01-8D2E-8B02BFC08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A30557-3D59-4733-811D-4433FB4C8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196C9F-3E40-4E4D-8589-7848701E1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91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281F00-C237-457B-8E1E-6B397F8AA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035310-4421-45BD-9E7C-DA61AEE41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AB8E03-F116-4D9C-B087-1145416C3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9410D6-964E-4624-83B2-40D08A697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DE9044-7A4E-4AD7-A03C-A9106EE6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84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1346A6-D5D5-41F2-901A-88A2C4333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A800C-3BFA-4F16-8B7A-F429F8A22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399854-1543-4DB0-A3D2-43C94FC8C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386FED-A495-437C-BC3C-4CF21AF0F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76CB37-01AA-4BCF-B9B5-7E06B86F7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832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963A0-6E31-4E4E-83ED-69354A50C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766FB0-B3DD-45B8-B186-772360C54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70D8F9-931C-4967-9A5F-26224DEB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1F5655-4EFE-41DA-8B7E-0A6510A2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88C296-5BDD-4A02-BC68-EBCE7CD03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72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B090C5-C618-45B1-8023-B1DF34DD3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1273FC-19A8-48AF-A4B5-1A2FA4405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550D9C-D0C8-498A-B502-0091D95A8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F27265-1AE8-4E13-B4CD-F59C07F7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BAD4D5-2607-4B35-9F42-B8732623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2D8CAB-C605-4200-B06A-3F0E6DAF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34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EB79D-F7CF-470B-B76F-3891C3D08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F86945-1AD3-4812-BEA0-F83A2D3C0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C0B17B-7557-413C-8BC2-CF518AB3B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F887C7-6A20-40EA-8AD7-4C4733C219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669B90-FEF9-4042-81FD-2802B1C89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69E61C-9842-4DD4-BD18-E7333CB8A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F224EB-41CD-42D4-A648-72DEF4C8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986D60-86D6-4898-82D2-F9E7E8475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107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A869D-BB02-4DB7-AC25-C7E79A85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FAB357-0C30-48FB-9338-22012EF75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4D5C12-15D5-4733-AC9F-1872DD325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FEBCA1-1CBF-4B3B-A51D-6ECA7CBB0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126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70B9AFC-8F75-4762-B9EE-3D13D61AB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60B954-23B2-47C1-823D-D11202266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4FBEEA-1F74-446F-9EC7-81F18723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291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CD4317-06B9-4847-950B-040DADDB4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81DAAA-1E50-4645-B39E-7DFC4FEC4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86DD04-72CA-4B7D-B70F-F7FE10520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D231CE-BBE0-46A8-91E6-BEE857F20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8BACD5-5FDE-46F4-BB59-EEDE2D16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A572B3-7865-4E39-ACA2-8A939AE06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702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D90B8-2496-4035-ABFA-421F2095C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1D1E44-8FA3-460B-8274-C477BD0BE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8CF2E1-3F96-440E-8456-8505EBB07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07D144-1CD9-4266-93DF-52F03133F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66BDA9-4EAB-4EA6-871A-8E2E2196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98E07B-6905-4DB1-9F88-97F7A007B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99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A3B63B-272B-49C5-A988-A9271DBEE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6EED63-4744-45DA-B925-FD9EDC296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E5BA15-7CE7-472D-8BB5-C92EA7613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17505-662D-45A6-936A-430CC0F2214C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6F1C47-BC52-453E-A73A-5049D98CF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094B06-E192-4741-AD1B-CA33677756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B6F92-4B86-48C1-BBE8-6AEBCB336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588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5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7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9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557EDC-2678-4676-8F3A-21902E82B2C5}"/>
              </a:ext>
            </a:extLst>
          </p:cNvPr>
          <p:cNvSpPr txBox="1"/>
          <p:nvPr/>
        </p:nvSpPr>
        <p:spPr>
          <a:xfrm>
            <a:off x="9803028" y="5964194"/>
            <a:ext cx="2098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컴퓨터공학부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202011353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이호은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EBD048-544D-4324-ABC1-14174A241E9F}"/>
              </a:ext>
            </a:extLst>
          </p:cNvPr>
          <p:cNvSpPr txBox="1"/>
          <p:nvPr/>
        </p:nvSpPr>
        <p:spPr>
          <a:xfrm>
            <a:off x="3228516" y="3136612"/>
            <a:ext cx="57349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Programming Assignment II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236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4041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추가기능 구현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(Custom Level 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설정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녹화_2020_06_12_01_35_17_159">
            <a:hlinkClick r:id="" action="ppaction://media"/>
            <a:extLst>
              <a:ext uri="{FF2B5EF4-FFF2-40B4-BE49-F238E27FC236}">
                <a16:creationId xmlns:a16="http://schemas.microsoft.com/office/drawing/2014/main" id="{3AC2EC8C-EFE6-400B-B68F-222B9396C0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370" y="1473197"/>
            <a:ext cx="10285259" cy="509904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44F4004-4D6D-4E2D-AA37-897FB3D05A8D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38E0C36-8CB3-473B-9BCC-28B495808D99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46104B-7E73-4AC8-8417-071017805C70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A7862CE-271E-4941-892B-99619FF3E155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F1090B5-1789-42B7-B222-61B8090405B1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C4F79C7-29B5-45D8-B3E8-54767325E1B2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138B91B-923F-48DD-B5A3-2AA88C8C10AB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5D0F994-1195-428B-9434-2BC1CA253CD8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13B4776-8B45-4421-99DE-4BAD68135451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CC8F255-3A7E-476B-8C9F-FB34ADD69DF6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73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74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18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226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32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326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42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1203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130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145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155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1546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64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603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174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1746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184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2663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276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3636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373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3927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추가기능 구현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통계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초기화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녹화_2020_06_12_02_49_59_690">
            <a:hlinkClick r:id="" action="ppaction://media"/>
            <a:extLst>
              <a:ext uri="{FF2B5EF4-FFF2-40B4-BE49-F238E27FC236}">
                <a16:creationId xmlns:a16="http://schemas.microsoft.com/office/drawing/2014/main" id="{66259F8C-56CB-426E-B5B9-493BF1F0C1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371" y="1473197"/>
            <a:ext cx="10285257" cy="509904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44F4004-4D6D-4E2D-AA37-897FB3D05A8D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499FCD1-6108-472A-8380-A3CF47B780D1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A5A9ECD-BBE9-49AC-A4B2-5CB7F58CB930}"/>
              </a:ext>
            </a:extLst>
          </p:cNvPr>
          <p:cNvSpPr/>
          <p:nvPr/>
        </p:nvSpPr>
        <p:spPr>
          <a:xfrm>
            <a:off x="10390094" y="1769595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8F95E41-8F93-415E-A958-6414A2F072CE}"/>
              </a:ext>
            </a:extLst>
          </p:cNvPr>
          <p:cNvSpPr/>
          <p:nvPr/>
        </p:nvSpPr>
        <p:spPr>
          <a:xfrm>
            <a:off x="10390094" y="1769595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435E06E-1A92-4289-AE1F-1E724BD02291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72FB1CA-9292-417D-A48E-CA019E8CF612}"/>
              </a:ext>
            </a:extLst>
          </p:cNvPr>
          <p:cNvSpPr/>
          <p:nvPr/>
        </p:nvSpPr>
        <p:spPr>
          <a:xfrm>
            <a:off x="10390094" y="1774263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CE6ACD9-6734-48DA-A61B-7C15DFB6D826}"/>
              </a:ext>
            </a:extLst>
          </p:cNvPr>
          <p:cNvSpPr/>
          <p:nvPr/>
        </p:nvSpPr>
        <p:spPr>
          <a:xfrm>
            <a:off x="10390094" y="1769595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506F69B-6EBC-4182-92D8-C741857F7AAE}"/>
              </a:ext>
            </a:extLst>
          </p:cNvPr>
          <p:cNvSpPr/>
          <p:nvPr/>
        </p:nvSpPr>
        <p:spPr>
          <a:xfrm>
            <a:off x="10393020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839C12E-53EB-4348-A1F7-FE70E389B9B3}"/>
              </a:ext>
            </a:extLst>
          </p:cNvPr>
          <p:cNvSpPr/>
          <p:nvPr/>
        </p:nvSpPr>
        <p:spPr>
          <a:xfrm>
            <a:off x="10393020" y="1771929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2F001D-4318-46DE-9AA4-D48F3DEE9779}"/>
              </a:ext>
            </a:extLst>
          </p:cNvPr>
          <p:cNvSpPr/>
          <p:nvPr/>
        </p:nvSpPr>
        <p:spPr>
          <a:xfrm>
            <a:off x="10393020" y="1774263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92250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19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194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29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5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63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602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702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718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81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912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012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1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1117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1217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733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183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1256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135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녹화_2020_06_13_16_05_03_341">
            <a:hlinkClick r:id="" action="ppaction://media"/>
            <a:extLst>
              <a:ext uri="{FF2B5EF4-FFF2-40B4-BE49-F238E27FC236}">
                <a16:creationId xmlns:a16="http://schemas.microsoft.com/office/drawing/2014/main" id="{50DFE7A4-49A0-440F-B04F-119C015FF4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369" y="1473198"/>
            <a:ext cx="10285260" cy="509904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2717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시작 화면과 스토리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7812ECB-F3B5-4D69-9AE2-BD7380DE77EA}"/>
              </a:ext>
            </a:extLst>
          </p:cNvPr>
          <p:cNvSpPr/>
          <p:nvPr/>
        </p:nvSpPr>
        <p:spPr>
          <a:xfrm>
            <a:off x="10390094" y="176177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0973254-2C20-41DE-9A88-8E739901FE6F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31A170B-1DBA-4FB7-B273-256A5845E679}"/>
              </a:ext>
            </a:extLst>
          </p:cNvPr>
          <p:cNvSpPr/>
          <p:nvPr/>
        </p:nvSpPr>
        <p:spPr>
          <a:xfrm>
            <a:off x="10390094" y="17586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E397750E-1D94-4398-82C7-39BDA8241763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694D291-7663-4267-8950-C69A2A85AB2F}"/>
              </a:ext>
            </a:extLst>
          </p:cNvPr>
          <p:cNvSpPr/>
          <p:nvPr/>
        </p:nvSpPr>
        <p:spPr>
          <a:xfrm>
            <a:off x="10390094" y="175547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540D084-E0D5-4B21-9658-C4F301F7C2C3}"/>
              </a:ext>
            </a:extLst>
          </p:cNvPr>
          <p:cNvSpPr/>
          <p:nvPr/>
        </p:nvSpPr>
        <p:spPr>
          <a:xfrm>
            <a:off x="10390094" y="1761978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EDC838FF-A537-486A-A5A5-B3B2C5D20E34}"/>
              </a:ext>
            </a:extLst>
          </p:cNvPr>
          <p:cNvSpPr/>
          <p:nvPr/>
        </p:nvSpPr>
        <p:spPr>
          <a:xfrm>
            <a:off x="10390094" y="1761978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5772519-4D9D-4490-94EE-8C5C8516489C}"/>
              </a:ext>
            </a:extLst>
          </p:cNvPr>
          <p:cNvSpPr/>
          <p:nvPr/>
        </p:nvSpPr>
        <p:spPr>
          <a:xfrm>
            <a:off x="10390094" y="1761978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041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3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63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16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2047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2147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2146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224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2244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234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240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25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290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30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3491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359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3549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3649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5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규칙 설명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1E1D5D-0471-4B3A-8B7E-464DF26FE7EE}"/>
              </a:ext>
            </a:extLst>
          </p:cNvPr>
          <p:cNvSpPr txBox="1"/>
          <p:nvPr/>
        </p:nvSpPr>
        <p:spPr>
          <a:xfrm>
            <a:off x="206069" y="1514445"/>
            <a:ext cx="2563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(▶)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도움이 되는 가방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4BC065-F3AE-48B0-8641-B0F984FABA4F}"/>
              </a:ext>
            </a:extLst>
          </p:cNvPr>
          <p:cNvSpPr txBox="1"/>
          <p:nvPr/>
        </p:nvSpPr>
        <p:spPr>
          <a:xfrm>
            <a:off x="206069" y="3219420"/>
            <a:ext cx="2563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(▶)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 위협이 되는 가방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6E5E78-1484-473B-8B5C-40069F45C3BB}"/>
              </a:ext>
            </a:extLst>
          </p:cNvPr>
          <p:cNvSpPr txBox="1"/>
          <p:nvPr/>
        </p:nvSpPr>
        <p:spPr>
          <a:xfrm>
            <a:off x="206069" y="4938354"/>
            <a:ext cx="8707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폭탄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(◎)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476CAB-88C5-4159-8B19-B93682309B67}"/>
              </a:ext>
            </a:extLst>
          </p:cNvPr>
          <p:cNvSpPr txBox="1"/>
          <p:nvPr/>
        </p:nvSpPr>
        <p:spPr>
          <a:xfrm>
            <a:off x="621247" y="1966810"/>
            <a:ext cx="2860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위협이 되는 가방을 한 개 삭제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E977CD-B852-4772-9CCA-63E862F4440A}"/>
              </a:ext>
            </a:extLst>
          </p:cNvPr>
          <p:cNvSpPr txBox="1"/>
          <p:nvPr/>
        </p:nvSpPr>
        <p:spPr>
          <a:xfrm>
            <a:off x="621247" y="2424010"/>
            <a:ext cx="130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체력이 증가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5E100-6A94-4528-8E2F-34B5DD9294ED}"/>
              </a:ext>
            </a:extLst>
          </p:cNvPr>
          <p:cNvSpPr txBox="1"/>
          <p:nvPr/>
        </p:nvSpPr>
        <p:spPr>
          <a:xfrm>
            <a:off x="3888322" y="1966810"/>
            <a:ext cx="20858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생존 시간이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 증가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D112F-30B3-41B7-8695-E41A5AE75A8E}"/>
              </a:ext>
            </a:extLst>
          </p:cNvPr>
          <p:cNvSpPr txBox="1"/>
          <p:nvPr/>
        </p:nvSpPr>
        <p:spPr>
          <a:xfrm>
            <a:off x="621247" y="3690805"/>
            <a:ext cx="2520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체력이 줄어들고 위치 랜덤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C4FC85-6779-40FF-BD81-B10FEE72F2DF}"/>
              </a:ext>
            </a:extLst>
          </p:cNvPr>
          <p:cNvSpPr txBox="1"/>
          <p:nvPr/>
        </p:nvSpPr>
        <p:spPr>
          <a:xfrm>
            <a:off x="621247" y="4148005"/>
            <a:ext cx="130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체력이 감소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0155FC-BB16-4CDC-A90B-4A32F12073A7}"/>
              </a:ext>
            </a:extLst>
          </p:cNvPr>
          <p:cNvSpPr txBox="1"/>
          <p:nvPr/>
        </p:nvSpPr>
        <p:spPr>
          <a:xfrm>
            <a:off x="3888322" y="3690805"/>
            <a:ext cx="17251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처음 위치로 이동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9AD998-25AE-45E5-86A5-97CA2EDAB41B}"/>
              </a:ext>
            </a:extLst>
          </p:cNvPr>
          <p:cNvSpPr txBox="1"/>
          <p:nvPr/>
        </p:nvSpPr>
        <p:spPr>
          <a:xfrm>
            <a:off x="3888322" y="4148005"/>
            <a:ext cx="318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가방의 위치가 랜덤으로 변경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7D9327-06E5-464C-A52A-A056D03604FF}"/>
              </a:ext>
            </a:extLst>
          </p:cNvPr>
          <p:cNvSpPr txBox="1"/>
          <p:nvPr/>
        </p:nvSpPr>
        <p:spPr>
          <a:xfrm>
            <a:off x="621247" y="5395554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십자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(+)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모양으로 위치하는 벽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(▦)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파괴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4AC41D-8E06-4C50-92E8-60747E8B9102}"/>
              </a:ext>
            </a:extLst>
          </p:cNvPr>
          <p:cNvSpPr txBox="1"/>
          <p:nvPr/>
        </p:nvSpPr>
        <p:spPr>
          <a:xfrm>
            <a:off x="7473644" y="836596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레벨 별 난이도</a:t>
            </a:r>
          </a:p>
        </p:txBody>
      </p:sp>
      <p:graphicFrame>
        <p:nvGraphicFramePr>
          <p:cNvPr id="24" name="표 24">
            <a:extLst>
              <a:ext uri="{FF2B5EF4-FFF2-40B4-BE49-F238E27FC236}">
                <a16:creationId xmlns:a16="http://schemas.microsoft.com/office/drawing/2014/main" id="{AFE968DD-53C9-49D0-B8AC-0777FF709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253657"/>
              </p:ext>
            </p:extLst>
          </p:nvPr>
        </p:nvGraphicFramePr>
        <p:xfrm>
          <a:off x="7578590" y="1514445"/>
          <a:ext cx="4286387" cy="5067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341">
                  <a:extLst>
                    <a:ext uri="{9D8B030D-6E8A-4147-A177-3AD203B41FA5}">
                      <a16:colId xmlns:a16="http://schemas.microsoft.com/office/drawing/2014/main" val="74760953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1163440194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1759687912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457702780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1040443615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4155012212"/>
                    </a:ext>
                  </a:extLst>
                </a:gridCol>
                <a:gridCol w="612341">
                  <a:extLst>
                    <a:ext uri="{9D8B030D-6E8A-4147-A177-3AD203B41FA5}">
                      <a16:colId xmlns:a16="http://schemas.microsoft.com/office/drawing/2014/main" val="4223141656"/>
                    </a:ext>
                  </a:extLst>
                </a:gridCol>
              </a:tblGrid>
              <a:tr h="633416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L1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L2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L3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L4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L5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LC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301899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15~</a:t>
                      </a:r>
                    </a:p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3372944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도움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0~</a:t>
                      </a:r>
                    </a:p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30%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609097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위협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70%~</a:t>
                      </a:r>
                    </a:p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100%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084057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폭탄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2~</a:t>
                      </a:r>
                    </a:p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8643128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50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150%~</a:t>
                      </a: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250%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4680372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차감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1000</a:t>
                      </a:r>
                    </a:p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(-20)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1500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(-30)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2000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(-40)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3000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(-50)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4000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(-60)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5000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(-80)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8038073"/>
                  </a:ext>
                </a:extLst>
              </a:tr>
              <a:tr h="6334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제한시간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70s</a:t>
                      </a:r>
                      <a:endParaRPr lang="ko-KR" altLang="en-US" sz="16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4406105"/>
                  </a:ext>
                </a:extLst>
              </a:tr>
            </a:tbl>
          </a:graphicData>
        </a:graphic>
      </p:graphicFrame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89CAFC8-A4CE-4B01-B345-2446C528D67D}"/>
              </a:ext>
            </a:extLst>
          </p:cNvPr>
          <p:cNvCxnSpPr>
            <a:cxnSpLocks/>
          </p:cNvCxnSpPr>
          <p:nvPr/>
        </p:nvCxnSpPr>
        <p:spPr>
          <a:xfrm>
            <a:off x="7273290" y="937260"/>
            <a:ext cx="0" cy="56445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07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471B50-AC6C-4EA5-AD90-32772347BCFC}"/>
              </a:ext>
            </a:extLst>
          </p:cNvPr>
          <p:cNvSpPr txBox="1"/>
          <p:nvPr/>
        </p:nvSpPr>
        <p:spPr>
          <a:xfrm>
            <a:off x="206069" y="836596"/>
            <a:ext cx="3137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도움이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체력 회복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1" name="녹화_2020_06_12_01_48_03_919">
            <a:hlinkClick r:id="" action="ppaction://media"/>
            <a:extLst>
              <a:ext uri="{FF2B5EF4-FFF2-40B4-BE49-F238E27FC236}">
                <a16:creationId xmlns:a16="http://schemas.microsoft.com/office/drawing/2014/main" id="{279EA570-6DEB-4E30-B1BA-6E15E0CFEB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62" end="11648"/>
                </p14:media>
              </p:ext>
            </p:extLst>
          </p:nvPr>
        </p:nvPicPr>
        <p:blipFill rotWithShape="1">
          <a:blip r:embed="rId6"/>
          <a:srcRect t="62" r="52963"/>
          <a:stretch>
            <a:fillRect/>
          </a:stretch>
        </p:blipFill>
        <p:spPr>
          <a:xfrm>
            <a:off x="333809" y="1476376"/>
            <a:ext cx="4837832" cy="5095871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698D5EA-4B19-49D9-A057-1E4CEF50DCED}"/>
              </a:ext>
            </a:extLst>
          </p:cNvPr>
          <p:cNvCxnSpPr>
            <a:cxnSpLocks/>
          </p:cNvCxnSpPr>
          <p:nvPr/>
        </p:nvCxnSpPr>
        <p:spPr>
          <a:xfrm>
            <a:off x="6096000" y="937260"/>
            <a:ext cx="0" cy="56445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852D43-4E7C-4FCF-87B5-D3578F953020}"/>
              </a:ext>
            </a:extLst>
          </p:cNvPr>
          <p:cNvSpPr txBox="1"/>
          <p:nvPr/>
        </p:nvSpPr>
        <p:spPr>
          <a:xfrm>
            <a:off x="6301879" y="836596"/>
            <a:ext cx="3669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도움이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생존 시간 증가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9" name="녹화_2020_06_12_02_05_04_964">
            <a:hlinkClick r:id="" action="ppaction://media"/>
            <a:extLst>
              <a:ext uri="{FF2B5EF4-FFF2-40B4-BE49-F238E27FC236}">
                <a16:creationId xmlns:a16="http://schemas.microsoft.com/office/drawing/2014/main" id="{A718389C-895F-4AF7-B08D-A695DE25A8B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4313" end="246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29619" y="1476375"/>
            <a:ext cx="4790990" cy="509587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78411C-1549-4BEE-8024-4103862D0A1B}"/>
              </a:ext>
            </a:extLst>
          </p:cNvPr>
          <p:cNvSpPr/>
          <p:nvPr/>
        </p:nvSpPr>
        <p:spPr>
          <a:xfrm>
            <a:off x="438150" y="6067425"/>
            <a:ext cx="1000125" cy="304800"/>
          </a:xfrm>
          <a:prstGeom prst="roundRect">
            <a:avLst>
              <a:gd name="adj" fmla="val 4791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CCE56F1-37A6-499B-91E5-5935C4AE58A1}"/>
              </a:ext>
            </a:extLst>
          </p:cNvPr>
          <p:cNvSpPr/>
          <p:nvPr/>
        </p:nvSpPr>
        <p:spPr>
          <a:xfrm>
            <a:off x="8824924" y="6067425"/>
            <a:ext cx="426299" cy="304800"/>
          </a:xfrm>
          <a:prstGeom prst="roundRect">
            <a:avLst>
              <a:gd name="adj" fmla="val 4791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836FFE6-76AC-4F88-891C-15F9C4B41BBE}"/>
              </a:ext>
            </a:extLst>
          </p:cNvPr>
          <p:cNvSpPr/>
          <p:nvPr/>
        </p:nvSpPr>
        <p:spPr>
          <a:xfrm>
            <a:off x="1514475" y="5180646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535814E-C74B-4FED-80F4-109F035F1740}"/>
              </a:ext>
            </a:extLst>
          </p:cNvPr>
          <p:cNvSpPr/>
          <p:nvPr/>
        </p:nvSpPr>
        <p:spPr>
          <a:xfrm>
            <a:off x="9353550" y="2215513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72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9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471B50-AC6C-4EA5-AD90-32772347BCFC}"/>
              </a:ext>
            </a:extLst>
          </p:cNvPr>
          <p:cNvSpPr txBox="1"/>
          <p:nvPr/>
        </p:nvSpPr>
        <p:spPr>
          <a:xfrm>
            <a:off x="206069" y="836596"/>
            <a:ext cx="4435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도움이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위협이 되는 가방 제거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476D220-27E5-4A58-A969-F0BE072481D7}"/>
              </a:ext>
            </a:extLst>
          </p:cNvPr>
          <p:cNvCxnSpPr>
            <a:cxnSpLocks/>
          </p:cNvCxnSpPr>
          <p:nvPr/>
        </p:nvCxnSpPr>
        <p:spPr>
          <a:xfrm>
            <a:off x="6096000" y="937260"/>
            <a:ext cx="0" cy="56445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464BA27-BC84-490A-9A62-2A80166AA84F}"/>
              </a:ext>
            </a:extLst>
          </p:cNvPr>
          <p:cNvSpPr txBox="1"/>
          <p:nvPr/>
        </p:nvSpPr>
        <p:spPr>
          <a:xfrm>
            <a:off x="6301879" y="836596"/>
            <a:ext cx="1838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기능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폭탄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3" name="녹화_2020_06_12_01_55_29_730">
            <a:hlinkClick r:id="" action="ppaction://media"/>
            <a:extLst>
              <a:ext uri="{FF2B5EF4-FFF2-40B4-BE49-F238E27FC236}">
                <a16:creationId xmlns:a16="http://schemas.microsoft.com/office/drawing/2014/main" id="{67B63FF5-B80D-4BE3-BCA8-A113CA82CBF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300" end="1321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9619" y="1476376"/>
            <a:ext cx="4790990" cy="509587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" name="녹화_2020_06_12_02_10_36_654">
            <a:hlinkClick r:id="" action="ppaction://media"/>
            <a:extLst>
              <a:ext uri="{FF2B5EF4-FFF2-40B4-BE49-F238E27FC236}">
                <a16:creationId xmlns:a16="http://schemas.microsoft.com/office/drawing/2014/main" id="{E4879E3D-A9AD-4C4E-8D35-02D5CBF7453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8310" end="15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3808" y="1476376"/>
            <a:ext cx="4837825" cy="514568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846A7259-BF3A-499A-94CA-CD50F401D406}"/>
              </a:ext>
            </a:extLst>
          </p:cNvPr>
          <p:cNvSpPr/>
          <p:nvPr/>
        </p:nvSpPr>
        <p:spPr>
          <a:xfrm>
            <a:off x="3257551" y="5362574"/>
            <a:ext cx="381000" cy="381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B933726-CCF9-4272-8C5B-F378610629E1}"/>
              </a:ext>
            </a:extLst>
          </p:cNvPr>
          <p:cNvSpPr/>
          <p:nvPr/>
        </p:nvSpPr>
        <p:spPr>
          <a:xfrm>
            <a:off x="9848851" y="4114799"/>
            <a:ext cx="381000" cy="381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59185B5-D0A9-4725-B03D-529667932F57}"/>
              </a:ext>
            </a:extLst>
          </p:cNvPr>
          <p:cNvSpPr/>
          <p:nvPr/>
        </p:nvSpPr>
        <p:spPr>
          <a:xfrm>
            <a:off x="7230886" y="3238500"/>
            <a:ext cx="381000" cy="381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632B2E0-76DD-4636-B9ED-529E13E367E1}"/>
              </a:ext>
            </a:extLst>
          </p:cNvPr>
          <p:cNvSpPr/>
          <p:nvPr/>
        </p:nvSpPr>
        <p:spPr>
          <a:xfrm>
            <a:off x="7230886" y="2556690"/>
            <a:ext cx="381000" cy="381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093E152-D64F-4154-85D5-F5F3B70100E5}"/>
              </a:ext>
            </a:extLst>
          </p:cNvPr>
          <p:cNvSpPr/>
          <p:nvPr/>
        </p:nvSpPr>
        <p:spPr>
          <a:xfrm>
            <a:off x="7227663" y="2191973"/>
            <a:ext cx="381000" cy="381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6ADFD50-FB57-4269-B93E-5BF968B0BC06}"/>
              </a:ext>
            </a:extLst>
          </p:cNvPr>
          <p:cNvSpPr/>
          <p:nvPr/>
        </p:nvSpPr>
        <p:spPr>
          <a:xfrm>
            <a:off x="3292793" y="4496931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AD1512D-B6F4-4708-B27A-14E1C197172D}"/>
              </a:ext>
            </a:extLst>
          </p:cNvPr>
          <p:cNvSpPr/>
          <p:nvPr/>
        </p:nvSpPr>
        <p:spPr>
          <a:xfrm>
            <a:off x="7262905" y="4136930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95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9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471B50-AC6C-4EA5-AD90-32772347BCFC}"/>
              </a:ext>
            </a:extLst>
          </p:cNvPr>
          <p:cNvSpPr txBox="1"/>
          <p:nvPr/>
        </p:nvSpPr>
        <p:spPr>
          <a:xfrm>
            <a:off x="206069" y="836596"/>
            <a:ext cx="4499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위협이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체력 감소 및 위치 랜덤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698D5EA-4B19-49D9-A057-1E4CEF50DCED}"/>
              </a:ext>
            </a:extLst>
          </p:cNvPr>
          <p:cNvCxnSpPr>
            <a:cxnSpLocks/>
          </p:cNvCxnSpPr>
          <p:nvPr/>
        </p:nvCxnSpPr>
        <p:spPr>
          <a:xfrm>
            <a:off x="6096000" y="937260"/>
            <a:ext cx="0" cy="56445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852D43-4E7C-4FCF-87B5-D3578F953020}"/>
              </a:ext>
            </a:extLst>
          </p:cNvPr>
          <p:cNvSpPr txBox="1"/>
          <p:nvPr/>
        </p:nvSpPr>
        <p:spPr>
          <a:xfrm>
            <a:off x="6301879" y="836596"/>
            <a:ext cx="3903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위협이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초기 위치로 이동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녹화_2020_06_12_01_55_29_730">
            <a:hlinkClick r:id="" action="ppaction://media"/>
            <a:extLst>
              <a:ext uri="{FF2B5EF4-FFF2-40B4-BE49-F238E27FC236}">
                <a16:creationId xmlns:a16="http://schemas.microsoft.com/office/drawing/2014/main" id="{51BB0F7D-823C-4043-8564-428ACF98CEB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973" end="1015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9619" y="1476376"/>
            <a:ext cx="4790990" cy="509587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녹화_2020_06_12_02_02_43_366">
            <a:hlinkClick r:id="" action="ppaction://media"/>
            <a:extLst>
              <a:ext uri="{FF2B5EF4-FFF2-40B4-BE49-F238E27FC236}">
                <a16:creationId xmlns:a16="http://schemas.microsoft.com/office/drawing/2014/main" id="{19E4B4F1-4766-4E1D-AE90-688558055D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7379" end="473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3808" y="1476376"/>
            <a:ext cx="4790989" cy="509587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8EA8261-5E36-42C2-9976-F82402A4EA39}"/>
              </a:ext>
            </a:extLst>
          </p:cNvPr>
          <p:cNvSpPr/>
          <p:nvPr/>
        </p:nvSpPr>
        <p:spPr>
          <a:xfrm>
            <a:off x="438150" y="6067425"/>
            <a:ext cx="1000125" cy="304800"/>
          </a:xfrm>
          <a:prstGeom prst="roundRect">
            <a:avLst>
              <a:gd name="adj" fmla="val 4791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C4C029C-78E7-4C9B-B6CC-D74217525C97}"/>
              </a:ext>
            </a:extLst>
          </p:cNvPr>
          <p:cNvSpPr/>
          <p:nvPr/>
        </p:nvSpPr>
        <p:spPr>
          <a:xfrm>
            <a:off x="976312" y="4818920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B9508E4-17C7-4A02-BDC8-0BA1AA0E24DF}"/>
              </a:ext>
            </a:extLst>
          </p:cNvPr>
          <p:cNvSpPr/>
          <p:nvPr/>
        </p:nvSpPr>
        <p:spPr>
          <a:xfrm>
            <a:off x="2919412" y="2561495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B69A9E8-9A12-44FA-8FAB-F9D71DCABF7A}"/>
              </a:ext>
            </a:extLst>
          </p:cNvPr>
          <p:cNvSpPr/>
          <p:nvPr/>
        </p:nvSpPr>
        <p:spPr>
          <a:xfrm>
            <a:off x="7086254" y="5552345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66A2668-051E-4A5C-9380-73A68B8B9731}"/>
              </a:ext>
            </a:extLst>
          </p:cNvPr>
          <p:cNvSpPr/>
          <p:nvPr/>
        </p:nvSpPr>
        <p:spPr>
          <a:xfrm>
            <a:off x="7241511" y="3790218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11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471B50-AC6C-4EA5-AD90-32772347BCFC}"/>
              </a:ext>
            </a:extLst>
          </p:cNvPr>
          <p:cNvSpPr txBox="1"/>
          <p:nvPr/>
        </p:nvSpPr>
        <p:spPr>
          <a:xfrm>
            <a:off x="206069" y="836596"/>
            <a:ext cx="31373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위협이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체력 감소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698D5EA-4B19-49D9-A057-1E4CEF50DCED}"/>
              </a:ext>
            </a:extLst>
          </p:cNvPr>
          <p:cNvCxnSpPr>
            <a:cxnSpLocks/>
          </p:cNvCxnSpPr>
          <p:nvPr/>
        </p:nvCxnSpPr>
        <p:spPr>
          <a:xfrm>
            <a:off x="6096000" y="937260"/>
            <a:ext cx="0" cy="564451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852D43-4E7C-4FCF-87B5-D3578F953020}"/>
              </a:ext>
            </a:extLst>
          </p:cNvPr>
          <p:cNvSpPr txBox="1"/>
          <p:nvPr/>
        </p:nvSpPr>
        <p:spPr>
          <a:xfrm>
            <a:off x="6301879" y="836596"/>
            <a:ext cx="4201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위협이 되는 가방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가방 위치 랜덤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6" name="녹화_2020_06_12_01_48_03_919">
            <a:hlinkClick r:id="" action="ppaction://media"/>
            <a:extLst>
              <a:ext uri="{FF2B5EF4-FFF2-40B4-BE49-F238E27FC236}">
                <a16:creationId xmlns:a16="http://schemas.microsoft.com/office/drawing/2014/main" id="{3D08B9BD-B7BB-40DB-B266-37CFA229AAB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747" end="8446"/>
                </p14:media>
              </p:ext>
            </p:extLst>
          </p:nvPr>
        </p:nvPicPr>
        <p:blipFill rotWithShape="1">
          <a:blip r:embed="rId6"/>
          <a:srcRect t="62" r="52963"/>
          <a:stretch>
            <a:fillRect/>
          </a:stretch>
        </p:blipFill>
        <p:spPr>
          <a:xfrm>
            <a:off x="6429619" y="1476376"/>
            <a:ext cx="4837832" cy="509587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2" name="녹화_2020_06_12_02_10_36_654">
            <a:hlinkClick r:id="" action="ppaction://media"/>
            <a:extLst>
              <a:ext uri="{FF2B5EF4-FFF2-40B4-BE49-F238E27FC236}">
                <a16:creationId xmlns:a16="http://schemas.microsoft.com/office/drawing/2014/main" id="{AC4B1F44-5A7B-4E9A-8180-CD539161CE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5920" end="1412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3808" y="1476376"/>
            <a:ext cx="4790989" cy="509587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179FEEA-E9C8-46E0-A420-10D86886B705}"/>
              </a:ext>
            </a:extLst>
          </p:cNvPr>
          <p:cNvSpPr/>
          <p:nvPr/>
        </p:nvSpPr>
        <p:spPr>
          <a:xfrm>
            <a:off x="438150" y="6067425"/>
            <a:ext cx="1000125" cy="304800"/>
          </a:xfrm>
          <a:prstGeom prst="roundRect">
            <a:avLst>
              <a:gd name="adj" fmla="val 4791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2F92A36-8FF0-419D-8EC6-F925BC474A96}"/>
              </a:ext>
            </a:extLst>
          </p:cNvPr>
          <p:cNvSpPr/>
          <p:nvPr/>
        </p:nvSpPr>
        <p:spPr>
          <a:xfrm>
            <a:off x="972048" y="4476018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D204EC5-75C6-4E29-AB18-36A44CBE5284}"/>
              </a:ext>
            </a:extLst>
          </p:cNvPr>
          <p:cNvSpPr/>
          <p:nvPr/>
        </p:nvSpPr>
        <p:spPr>
          <a:xfrm>
            <a:off x="8478974" y="4994178"/>
            <a:ext cx="310515" cy="310515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78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8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5186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레벨 선택과 게임 플레이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(LEVEL 1 ~ LEVEL 2)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녹화_2020_06_12_01_03_53_505">
            <a:hlinkClick r:id="" action="ppaction://media"/>
            <a:extLst>
              <a:ext uri="{FF2B5EF4-FFF2-40B4-BE49-F238E27FC236}">
                <a16:creationId xmlns:a16="http://schemas.microsoft.com/office/drawing/2014/main" id="{01597B40-7CB9-4AB8-87D9-291E74DE8A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369" y="1473198"/>
            <a:ext cx="10285261" cy="509904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61D8BCE-46E5-4ACB-9D53-44848916A4AD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6C6C758-1459-4ADE-9123-D1848CDE4D9F}"/>
              </a:ext>
            </a:extLst>
          </p:cNvPr>
          <p:cNvSpPr/>
          <p:nvPr/>
        </p:nvSpPr>
        <p:spPr>
          <a:xfrm>
            <a:off x="10390094" y="1764927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999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73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27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BC401B-1BA9-4B44-940D-F7B30A8F16EF}"/>
              </a:ext>
            </a:extLst>
          </p:cNvPr>
          <p:cNvSpPr txBox="1"/>
          <p:nvPr/>
        </p:nvSpPr>
        <p:spPr>
          <a:xfrm>
            <a:off x="206069" y="236893"/>
            <a:ext cx="76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PA2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10BEC-CD63-4086-BD57-27516E09FA55}"/>
              </a:ext>
            </a:extLst>
          </p:cNvPr>
          <p:cNvSpPr txBox="1"/>
          <p:nvPr/>
        </p:nvSpPr>
        <p:spPr>
          <a:xfrm>
            <a:off x="206069" y="836596"/>
            <a:ext cx="4653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레벨 선택과 게임 플레이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(LEVEL 5 ~ 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엔딩</a:t>
            </a:r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녹화_2020_06_13_16_08_49_690">
            <a:hlinkClick r:id="" action="ppaction://media"/>
            <a:extLst>
              <a:ext uri="{FF2B5EF4-FFF2-40B4-BE49-F238E27FC236}">
                <a16:creationId xmlns:a16="http://schemas.microsoft.com/office/drawing/2014/main" id="{2359CF36-AA39-4DE7-8F19-AB00BF97EC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369" y="1473196"/>
            <a:ext cx="10285261" cy="509904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8A117DE-76AD-465B-BCC1-316B598238AE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89E8D91-D553-4E50-96C6-5E13BBF65CCD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22B3135-7684-407E-BBDC-9EAF1846D1A2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2A3637C-C267-412E-8D8E-4B5286EAE3E8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↓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948BF0B-039E-4C0D-85A9-E98801B766AA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↑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A776B5F-49D8-4BE1-A67D-12A9A9753F16}"/>
              </a:ext>
            </a:extLst>
          </p:cNvPr>
          <p:cNvSpPr/>
          <p:nvPr/>
        </p:nvSpPr>
        <p:spPr>
          <a:xfrm>
            <a:off x="10390094" y="1718276"/>
            <a:ext cx="571500" cy="571500"/>
          </a:xfrm>
          <a:prstGeom prst="round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y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467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87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grpId="1" nodeType="withEffect">
                                  <p:stCondLst>
                                    <p:cond delay="287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339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439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477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577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41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6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679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779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768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86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7" grpId="0" animBg="1"/>
      <p:bldP spid="7" grpId="1" animBg="1"/>
      <p:bldP spid="12" grpId="0" animBg="1"/>
      <p:bldP spid="12" grpId="1" animBg="1"/>
      <p:bldP spid="13" grpId="0" animBg="1"/>
      <p:bldP spid="13" grpId="1" animBg="1"/>
      <p:bldP spid="11" grpId="0" animBg="1"/>
      <p:bldP spid="11" grpId="1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783</Words>
  <Application>Microsoft Office PowerPoint</Application>
  <PresentationFormat>와이드스크린</PresentationFormat>
  <Paragraphs>188</Paragraphs>
  <Slides>11</Slides>
  <Notes>11</Notes>
  <HiddenSlides>0</HiddenSlides>
  <MMClips>13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나눔스퀘어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Hoeun</dc:creator>
  <cp:lastModifiedBy>Lee Hoeun</cp:lastModifiedBy>
  <cp:revision>33</cp:revision>
  <dcterms:created xsi:type="dcterms:W3CDTF">2020-06-11T15:32:43Z</dcterms:created>
  <dcterms:modified xsi:type="dcterms:W3CDTF">2020-06-13T15:23:59Z</dcterms:modified>
</cp:coreProperties>
</file>

<file path=docProps/thumbnail.jpeg>
</file>